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Nuni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Nunito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italic.fntdata"/><Relationship Id="rId25" Type="http://schemas.openxmlformats.org/officeDocument/2006/relationships/font" Target="fonts/Nunito-bold.fntdata"/><Relationship Id="rId27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f3780235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f3780235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ecb7390f0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ecb7390f0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ecb7390f0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ecb7390f0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ea95e64f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ea95e64f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ecb7390f0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ecb7390f0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ea95e64f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ea95e64f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c966a39f1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c966a39f1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c966a39f1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c966a39f1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c966a39f1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c966a39f1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c966a39f1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c966a39f1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ea95e64f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ea95e64f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ecb7390f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ecb7390f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ecb7390f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ecb7390f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ecb7390f0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ecb7390f0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figma.com/proto/8icshN5yVUziQgnNhJKPvk/MASTER-COPY-To-Test-for-Presentation?type=design&amp;node-id=539-4596&amp;t=QnZgSRDaoylKK9Tt-1&amp;scaling=scale-down&amp;page-id=52%3A227&amp;starting-point-node-id=15%3A170&amp;mode=design" TargetMode="External"/><Relationship Id="rId4" Type="http://schemas.openxmlformats.org/officeDocument/2006/relationships/hyperlink" Target="https://www.figma.com/proto/8icshN5yVUziQgnNhJKPvk/MASTER-COPY-To-Test-for-Presentation?type=design&amp;node-id=131-350&amp;t=jWTeLLhaDfnGVV6j-1&amp;scaling=scale-down&amp;page-id=144%3A1957&amp;starting-point-node-id=131%3A450&amp;show-proto-sidebar=1&amp;mode=design" TargetMode="External"/><Relationship Id="rId5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ocs.google.com/presentation/d/1sLvup7LyCjV3y6BPPh5_QJoza2XYANc7Sdh_iSt3YAM/edit?usp=sharin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ocs.google.com/document/d/1t9OtpcJQhcBZXDCO3hnC_2Fi1uTKgd6yS9q_p16jDoc/edit?usp=shari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hyperlink" Target="https://www.figma.com/proto/QxCioffEnkun9IDaahNDUn/Wireframes_Prototype?type=design&amp;node-id=10-896&amp;t=15me9uS0Jan3tdVV-1&amp;scaling=scale-down&amp;page-id=0%3A1&amp;starting-point-node-id=10%3A896&amp;show-proto-sidebar=1&amp;mode=design" TargetMode="External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Relationship Id="rId4" Type="http://schemas.openxmlformats.org/officeDocument/2006/relationships/hyperlink" Target="https://docs.google.com/presentation/d/1fJrLtQ731s6ePQTAM0fQEjX1gHFsUc2CuYOoHO5d0aI/edit?usp=sharin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s://docs.google.com/presentation/d/1VVEIhd1VWugeGOslDVAcnGVVGF8QgzT1HsHkLTYcppo/edit?usp=sharin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document/d/1vYRhayHYQ_g2LuXh4cT4QLBaLyehfOMCwri8xLsuK3M/edit?usp=sharing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ocs.google.com/presentation/d/1sLvup7LyCjV3y6BPPh5_QJoza2XYANc7Sdh_iSt3YAM/edit?usp=shar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99183" y="17250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UX/UI CASE STUDY </a:t>
            </a:r>
            <a:endParaRPr b="1" sz="4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99175" y="43509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Aruna Andrew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/>
          <p:nvPr/>
        </p:nvSpPr>
        <p:spPr>
          <a:xfrm>
            <a:off x="4425" y="0"/>
            <a:ext cx="2197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2"/>
          <p:cNvSpPr txBox="1"/>
          <p:nvPr/>
        </p:nvSpPr>
        <p:spPr>
          <a:xfrm>
            <a:off x="1117825" y="463250"/>
            <a:ext cx="3726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2"/>
          <p:cNvSpPr txBox="1"/>
          <p:nvPr/>
        </p:nvSpPr>
        <p:spPr>
          <a:xfrm>
            <a:off x="106125" y="201050"/>
            <a:ext cx="19101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PROJECT NAME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GOES HERE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106125" y="855475"/>
            <a:ext cx="1998600" cy="30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01.WHAT I DID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02. THE PROCESS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03. USER RESEARCH &amp; FINDINGS</a:t>
            </a:r>
            <a:endParaRPr b="1"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04. IDEATION DESIGN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05. USABILITY TESTING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06. INTERACTIVE PROTOTYPE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07. COMPLETE CASE STUDY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2823525" y="4594975"/>
            <a:ext cx="59709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Heuristic Evaluation of the Original Website</a:t>
            </a:r>
            <a:endParaRPr i="1"/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175" y="0"/>
            <a:ext cx="7168824" cy="429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/>
          <p:nvPr/>
        </p:nvSpPr>
        <p:spPr>
          <a:xfrm>
            <a:off x="4425" y="0"/>
            <a:ext cx="2197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3"/>
          <p:cNvSpPr txBox="1"/>
          <p:nvPr/>
        </p:nvSpPr>
        <p:spPr>
          <a:xfrm>
            <a:off x="1117825" y="463250"/>
            <a:ext cx="3726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3"/>
          <p:cNvSpPr txBox="1"/>
          <p:nvPr/>
        </p:nvSpPr>
        <p:spPr>
          <a:xfrm>
            <a:off x="106125" y="201050"/>
            <a:ext cx="19101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PROJECT NAME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GOES HERE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106125" y="855475"/>
            <a:ext cx="1998600" cy="30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01.WHAT I DID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02. THE PROCESS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03. USER RESEARCH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04. IDEATION DESIGN</a:t>
            </a:r>
            <a:endParaRPr b="1"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05. USABILITY TESTING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06. INTERACTIVE PROTOTYPE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07. COMPLETE CASE STUDY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2941450" y="3859675"/>
            <a:ext cx="51396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This is your caption for the above image. Explain why it is included in a 2-3 sentences.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025" y="0"/>
            <a:ext cx="722897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/>
          <p:nvPr/>
        </p:nvSpPr>
        <p:spPr>
          <a:xfrm>
            <a:off x="4425" y="0"/>
            <a:ext cx="2197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1117825" y="463250"/>
            <a:ext cx="3726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4"/>
          <p:cNvSpPr txBox="1"/>
          <p:nvPr/>
        </p:nvSpPr>
        <p:spPr>
          <a:xfrm>
            <a:off x="106125" y="201050"/>
            <a:ext cx="19101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PROJECT NAME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GOES HERE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106125" y="855475"/>
            <a:ext cx="1998600" cy="30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01.WHAT I DID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02. THE PROCESS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03. USER RESEARCH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04. IDEATION DESIGN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05. USABILITY TESTING &amp; FINDINGS</a:t>
            </a:r>
            <a:endParaRPr b="1"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06. INTERACTIVE PROTOTYPE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07. COMPLETE CASE STUDY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5" name="Google Shape;155;p24"/>
          <p:cNvSpPr/>
          <p:nvPr/>
        </p:nvSpPr>
        <p:spPr>
          <a:xfrm>
            <a:off x="2941450" y="569600"/>
            <a:ext cx="5015700" cy="313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placeholder for a deliverable.</a:t>
            </a:r>
            <a:endParaRPr/>
          </a:p>
        </p:txBody>
      </p:sp>
      <p:sp>
        <p:nvSpPr>
          <p:cNvPr id="156" name="Google Shape;156;p24"/>
          <p:cNvSpPr txBox="1"/>
          <p:nvPr/>
        </p:nvSpPr>
        <p:spPr>
          <a:xfrm>
            <a:off x="2941450" y="3859675"/>
            <a:ext cx="51396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This is your caption for the above image. Explain why it is included in a 2-3 sentences.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900" y="70200"/>
            <a:ext cx="7230124" cy="47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4425" y="0"/>
            <a:ext cx="2197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5"/>
          <p:cNvSpPr txBox="1"/>
          <p:nvPr/>
        </p:nvSpPr>
        <p:spPr>
          <a:xfrm>
            <a:off x="1117825" y="463250"/>
            <a:ext cx="3726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106125" y="201050"/>
            <a:ext cx="19101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PROJECT NAME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GOES HERE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106125" y="855475"/>
            <a:ext cx="1998600" cy="30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01.WHAT I DID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02. THE PROCESS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03. USER RESEARCH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04. IDEATION DESIGN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05. USABILITY TESTING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06. INTERACTIVE PROTOTYPE</a:t>
            </a:r>
            <a:endParaRPr b="1"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07. COMPLETE CASE STUDY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2991575" y="4310875"/>
            <a:ext cx="51396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Final design of the 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Desktop</a:t>
            </a:r>
            <a:r>
              <a:rPr lang="en" sz="1200"/>
              <a:t> and the </a:t>
            </a:r>
            <a:r>
              <a:rPr lang="en" sz="1200" u="sng">
                <a:solidFill>
                  <a:schemeClr val="hlink"/>
                </a:solidFill>
                <a:hlinkClick r:id="rId4"/>
              </a:rPr>
              <a:t>Mobile</a:t>
            </a:r>
            <a:r>
              <a:rPr lang="en" sz="1200"/>
              <a:t> versions.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1925" y="90250"/>
            <a:ext cx="6801350" cy="39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/>
          <p:nvPr/>
        </p:nvSpPr>
        <p:spPr>
          <a:xfrm>
            <a:off x="4425" y="0"/>
            <a:ext cx="2197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6"/>
          <p:cNvSpPr txBox="1"/>
          <p:nvPr/>
        </p:nvSpPr>
        <p:spPr>
          <a:xfrm>
            <a:off x="1117825" y="463250"/>
            <a:ext cx="3726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6"/>
          <p:cNvSpPr txBox="1"/>
          <p:nvPr/>
        </p:nvSpPr>
        <p:spPr>
          <a:xfrm>
            <a:off x="106125" y="201050"/>
            <a:ext cx="19101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PROJECT NAME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GOES HERE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106125" y="855475"/>
            <a:ext cx="1998600" cy="30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01.WHAT I DID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02. THE PROCESS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03. USER RESEARCH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04. IDEATION DESIGN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05. USABILITY TESTING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06. INTERACTIVE PROTOTYPE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07. COMPLETE CASE STUDY</a:t>
            </a:r>
            <a:endParaRPr b="1"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3031650" y="1190375"/>
            <a:ext cx="54288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I wrote a</a:t>
            </a:r>
            <a:r>
              <a:rPr b="1" lang="en" sz="2000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case study about this project to show the design process and share more about some of the challenges we overcame.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77" name="Google Shape;177;p26"/>
          <p:cNvSpPr/>
          <p:nvPr/>
        </p:nvSpPr>
        <p:spPr>
          <a:xfrm>
            <a:off x="4228050" y="2803950"/>
            <a:ext cx="3036000" cy="5040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READ THE CASE STUDY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0" y="377300"/>
            <a:ext cx="7599300" cy="100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EXECUTIVE</a:t>
            </a:r>
            <a:r>
              <a:rPr b="1"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SUMMARY</a:t>
            </a:r>
            <a:endParaRPr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1795125"/>
            <a:ext cx="69204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 this particular project, my task was to create a website that would highlight my skills and experience. I began the process by utilizing Figma to craft a design that accurately represented myself and my professional pursuits. Within the design, I included a navigation bar that featured an About Me section, my Resume, a Contact Me form, and social media links- specifically, my LinkedIn profile to connect with my portfolio. With the design complete, it was time to move on to coding the website while maintaining the integrity of the original design.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7120400" y="4603625"/>
            <a:ext cx="177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Google Drive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5245625" y="141425"/>
            <a:ext cx="40287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Nunito"/>
                <a:ea typeface="Nunito"/>
                <a:cs typeface="Nunito"/>
                <a:sym typeface="Nunito"/>
              </a:rPr>
              <a:t>Mobile Travel App</a:t>
            </a:r>
            <a:endParaRPr b="1" sz="3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6066675" y="961525"/>
            <a:ext cx="20847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Nunito"/>
                <a:ea typeface="Nunito"/>
                <a:cs typeface="Nunito"/>
                <a:sym typeface="Nunito"/>
              </a:rPr>
              <a:t>PROJECT SUMMARY</a:t>
            </a:r>
            <a:endParaRPr b="1" sz="11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Creating a user-friendly travel app with multiple features can prevent users from losing out on opportunities.</a:t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6205325" y="2571750"/>
            <a:ext cx="2307000" cy="14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MY </a:t>
            </a: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RESPONSIBILITIES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My core responsibilities were to</a:t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Interview the users</a:t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Analyze and develop  solutions to the problems</a:t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Sketch, wireframe &amp; Prototype</a:t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50" y="0"/>
            <a:ext cx="2516600" cy="51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7650075" y="4501850"/>
            <a:ext cx="92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Link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0" l="1594" r="0" t="862"/>
          <a:stretch/>
        </p:blipFill>
        <p:spPr>
          <a:xfrm>
            <a:off x="2867525" y="900"/>
            <a:ext cx="24764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342425" y="512925"/>
            <a:ext cx="4008900" cy="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Mobile App- Room Finder</a:t>
            </a:r>
            <a:endParaRPr b="1" sz="32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342425" y="1822775"/>
            <a:ext cx="2084700" cy="30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MOBILE PROTOTYPE</a:t>
            </a:r>
            <a:endParaRPr b="1"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Designing an app that offers a range of features in a single, user-friendly platform so that users will stay on track with their previous search methods resulting in lost opportunities. 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GOAL</a:t>
            </a:r>
            <a:endParaRPr b="1"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Goal was to create community app that allows young professionals and college students to find roommates that they feel will be a compatible match. 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2920450" y="1789325"/>
            <a:ext cx="2084700" cy="24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MY ROLE &amp; RESPONSIBILITIES</a:t>
            </a:r>
            <a:endParaRPr b="1"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My core responsibilities were to  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Research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Prototype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Test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Validate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TIMELINE</a:t>
            </a:r>
            <a:endParaRPr b="1"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Four-weeks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6217050" y="657000"/>
            <a:ext cx="2371500" cy="3829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Insert mockup here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527" l="0" r="1574" t="0"/>
          <a:stretch/>
        </p:blipFill>
        <p:spPr>
          <a:xfrm>
            <a:off x="6180550" y="40200"/>
            <a:ext cx="2447550" cy="51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4351400" y="4531900"/>
            <a:ext cx="168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Google Drive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132200" y="126325"/>
            <a:ext cx="3677700" cy="14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Responsive Website Design</a:t>
            </a:r>
            <a:endParaRPr b="1" sz="3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4641525" y="444300"/>
            <a:ext cx="4461000" cy="4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Project Overview</a:t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THE PROBLEM: </a:t>
            </a:r>
            <a:br>
              <a:rPr b="1"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The user is attempting to file a complaint on the FCC’s website due to extended wait times on the listed phone number.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GOAL</a:t>
            </a:r>
            <a:endParaRPr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6666"/>
                </a:solidFill>
              </a:rPr>
              <a:t>Redesign the website to make it user-friendly and easy to navigate, allowing users to quickly find necessary information.</a:t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MY ROLE &amp; RESPONSIBILITIES</a:t>
            </a:r>
            <a:endParaRPr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My core responsibilities were to</a:t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Research, Interview</a:t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Find the solution, Analyze the Original Website</a:t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Redesign, Sketch, Prototype and Test.</a:t>
            </a:r>
            <a:endParaRPr sz="11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TIMELINE</a:t>
            </a:r>
            <a:endParaRPr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Three-Weeks</a:t>
            </a:r>
            <a:endParaRPr sz="1200">
              <a:solidFill>
                <a:srgbClr val="666666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5" y="1614225"/>
            <a:ext cx="4461001" cy="316780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7359325" y="4593600"/>
            <a:ext cx="153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Google Drive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ctrTitle"/>
          </p:nvPr>
        </p:nvSpPr>
        <p:spPr>
          <a:xfrm>
            <a:off x="201858" y="5191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PROJECT DETAIL PAGES</a:t>
            </a:r>
            <a:endParaRPr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6" name="Google Shape;96;p18"/>
          <p:cNvSpPr txBox="1"/>
          <p:nvPr>
            <p:ph idx="1" type="subTitle"/>
          </p:nvPr>
        </p:nvSpPr>
        <p:spPr>
          <a:xfrm>
            <a:off x="201850" y="2880725"/>
            <a:ext cx="4872900" cy="11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Details of the Non-profit Organization RWD-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Case Study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1349050" y="181325"/>
            <a:ext cx="62910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What to Show in Project Detail Pages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017725"/>
            <a:ext cx="8520600" cy="38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Include the Design Process &amp; What You Did: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 chose to redesign a Non-profit organization’s website for this project. 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</a:pPr>
            <a:r>
              <a:rPr b="1"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Problem</a:t>
            </a: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i="1"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Liberation Cat House’s website and social media were inconsistent, causing it to blend in with other rescue groups. 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</a:pPr>
            <a:r>
              <a:rPr b="1"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Solution</a:t>
            </a: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i="1"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Designing a website that enables potential adopters to experience improved sustainability that aligns with our digital image ultimately leading to an increase in feline adoptions. 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Discuss Your User Research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: We sent a survey and interviewed potential adopters to understand their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pain points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and frustrations.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Describe Your Definition / Ideation / Sketching / Prototyping Phases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(refer to the case study outline instructions)</a:t>
            </a: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Show Your User Testing + Outcomes  </a:t>
            </a: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(refer to the case study outline instructions)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Describe Your Lessons Learned</a:t>
            </a:r>
            <a:b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happened in the end? Don’t forget to be reflective and include considerations such as what you learned as a designer.  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Discuss Future Opportunities</a:t>
            </a:r>
            <a:br>
              <a:rPr b="1"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 hindsight, what would you do differently next time? If you had more time, what would you improve?</a:t>
            </a:r>
            <a:endParaRPr b="1"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7530200" y="452400"/>
            <a:ext cx="152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Google Drive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/>
          <p:nvPr/>
        </p:nvSpPr>
        <p:spPr>
          <a:xfrm>
            <a:off x="4425" y="0"/>
            <a:ext cx="2197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 txBox="1"/>
          <p:nvPr/>
        </p:nvSpPr>
        <p:spPr>
          <a:xfrm>
            <a:off x="1117825" y="463250"/>
            <a:ext cx="3726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0"/>
          <p:cNvSpPr txBox="1"/>
          <p:nvPr/>
        </p:nvSpPr>
        <p:spPr>
          <a:xfrm>
            <a:off x="106125" y="201050"/>
            <a:ext cx="19101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PROJECT NAME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GOES HERE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106125" y="855475"/>
            <a:ext cx="1998600" cy="30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01.WHAT I DID</a:t>
            </a:r>
            <a:endParaRPr b="1"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02. THE PROCESS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03. USER RESEARCH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04. IDEATION DESIGN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05. USABILITY TESTING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06. INTERACTIVE PROTOTYPE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07. COMPLETE CASE STUDY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2706025" y="705050"/>
            <a:ext cx="5934000" cy="15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Nunito"/>
                <a:ea typeface="Nunito"/>
                <a:cs typeface="Nunito"/>
                <a:sym typeface="Nunito"/>
              </a:rPr>
              <a:t>In this research project, we planned and conducted five interviews with users one stakeholder interview and potential users in Texas and Florida.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" name="Google Shape;113;p20"/>
          <p:cNvSpPr/>
          <p:nvPr/>
        </p:nvSpPr>
        <p:spPr>
          <a:xfrm>
            <a:off x="2953675" y="2807225"/>
            <a:ext cx="1370700" cy="14946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Nunito"/>
                <a:ea typeface="Nunito"/>
                <a:cs typeface="Nunito"/>
                <a:sym typeface="Nunito"/>
              </a:rPr>
              <a:t>6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1-1 Interviews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" name="Google Shape;114;p20"/>
          <p:cNvSpPr/>
          <p:nvPr/>
        </p:nvSpPr>
        <p:spPr>
          <a:xfrm>
            <a:off x="4740075" y="2807225"/>
            <a:ext cx="1370700" cy="14946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Nunito"/>
                <a:ea typeface="Nunito"/>
                <a:cs typeface="Nunito"/>
                <a:sym typeface="Nunito"/>
              </a:rPr>
              <a:t>5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Users in Group Sessions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" name="Google Shape;115;p20"/>
          <p:cNvSpPr/>
          <p:nvPr/>
        </p:nvSpPr>
        <p:spPr>
          <a:xfrm>
            <a:off x="6597175" y="2807225"/>
            <a:ext cx="1370700" cy="14946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Nunito"/>
                <a:ea typeface="Nunito"/>
                <a:cs typeface="Nunito"/>
                <a:sym typeface="Nunito"/>
              </a:rPr>
              <a:t>1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Client Stakeholder Interviews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7335350" y="4635075"/>
            <a:ext cx="1648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Overview of the project</a:t>
            </a:r>
            <a:endParaRPr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/>
          <p:nvPr/>
        </p:nvSpPr>
        <p:spPr>
          <a:xfrm>
            <a:off x="4425" y="0"/>
            <a:ext cx="21975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1"/>
          <p:cNvSpPr txBox="1"/>
          <p:nvPr/>
        </p:nvSpPr>
        <p:spPr>
          <a:xfrm>
            <a:off x="1117825" y="463250"/>
            <a:ext cx="3726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106125" y="201050"/>
            <a:ext cx="19101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Non-profit organization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Nunito"/>
                <a:ea typeface="Nunito"/>
                <a:cs typeface="Nunito"/>
                <a:sym typeface="Nunito"/>
              </a:rPr>
              <a:t>Website Redesign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106125" y="855475"/>
            <a:ext cx="1998600" cy="30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01.WHAT I DID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02. THE PROCESS</a:t>
            </a:r>
            <a:endParaRPr b="1"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03. USER RESEARCH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04. IDEATION DESIGN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05. USABILITY TESTING &amp; FINDINGS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06. INTERACTIVE PROTOTYPE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07. COMPLETE CASE STUDY</a:t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3934025" y="4741500"/>
            <a:ext cx="5139600" cy="4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above slide gives the overview, problem and the solution.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103350"/>
            <a:ext cx="6310277" cy="451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